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8CBC40-F279-4932-BFCD-6322D015F57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DAA7A-45FD-4343-AF4E-E355D44048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5715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</a:t>
            </a:r>
            <a:r>
              <a:rPr lang="ru-RU" sz="3600" dirty="0" smtClean="0"/>
              <a:t> – этапы педагогического становления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858312" cy="18573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  Это – моя мама, Немцова Галина Антоновна. </a:t>
            </a:r>
            <a:r>
              <a:rPr lang="ru-RU" sz="2400" dirty="0" smtClean="0"/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едагогическое становление для меня началось с </a:t>
            </a:r>
            <a:r>
              <a:rPr lang="ru-RU" sz="2400" dirty="0" smtClean="0"/>
              <a:t>мамы</a:t>
            </a:r>
            <a:r>
              <a:rPr lang="ru-RU" sz="2400" dirty="0" smtClean="0">
                <a:solidFill>
                  <a:schemeClr val="tx1"/>
                </a:solidFill>
              </a:rPr>
              <a:t>, т.к. </a:t>
            </a:r>
            <a:r>
              <a:rPr lang="ru-RU" sz="2400" dirty="0" smtClean="0"/>
              <a:t>он</a:t>
            </a:r>
            <a:r>
              <a:rPr lang="ru-RU" sz="2400" dirty="0" smtClean="0">
                <a:solidFill>
                  <a:schemeClr val="tx1"/>
                </a:solidFill>
              </a:rPr>
              <a:t>а всегда является примером доброты, трудолюбия, самоотверженного служения делу дошкольного образования. Ступени маминой педагогической деятельности: воспитатель – методист дошкольного образования – заведующий детским садом – инспектор городского отдела образования – учитель – дефектолог.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ама с девоч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7674">
            <a:off x="326276" y="1086607"/>
            <a:ext cx="2048478" cy="1449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рактика 1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857232"/>
            <a:ext cx="194383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ракти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85860"/>
            <a:ext cx="1942189" cy="144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58 Еме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5807">
            <a:off x="6713166" y="2002696"/>
            <a:ext cx="187488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онференция 19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571744"/>
            <a:ext cx="1770574" cy="216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Награжден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071810"/>
            <a:ext cx="2000264" cy="1608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5716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         Я, Немцова Ольга Петровна, пошла по маминым стопам и после школы поступила учиться в Пермский государственный педагогический институт, на факультет дошкольной педагогики и психологии.</a:t>
            </a:r>
            <a:endParaRPr lang="ru-RU" sz="2800" dirty="0"/>
          </a:p>
        </p:txBody>
      </p:sp>
      <p:pic>
        <p:nvPicPr>
          <p:cNvPr id="4" name="Содержимое 3" descr="наша групп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8436099" cy="3500462"/>
          </a:xfrm>
          <a:prstGeom prst="rect">
            <a:avLst/>
          </a:prstGeom>
          <a:solidFill>
            <a:srgbClr val="FF0000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авнобедренный треугольник 4"/>
          <p:cNvSpPr/>
          <p:nvPr/>
        </p:nvSpPr>
        <p:spPr>
          <a:xfrm>
            <a:off x="5429256" y="3357562"/>
            <a:ext cx="142876" cy="14287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ltav.ru/published/publicdata/ALTAVRU/attachments/SC/products_pictures/P1010055gk_en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86322"/>
            <a:ext cx="1128697" cy="1929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0715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В 1983 г. совсем юной пришла работать в детский дом № 2 г. Перми, который в те годы был дошкольным и имел статус коррекционного.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643578"/>
            <a:ext cx="8858312" cy="10715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Очень быстро поняла, что мне необходимы в работе специальные знания, получила второе высшее образование в Свердловском государственном педагогическом институте, на дефектологическом факультете.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622803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5929354" cy="399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ttp://www.altav.ru/published/publicdata/ALTAVRU/attachments/SC/products_pictures/P1010055gk_en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1026207" cy="175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9288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30 лет работала учителем-дефектологом в детском доме № 2.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За эти годы была для наших воспитанников и мамой, и другом, и наставником, и, конечно, учителем. Много раз получала грамоты, благодарности за свой труд. Главной наградой считаю звание «Почётный работник общего образования Российской федерации»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143644"/>
            <a:ext cx="8329642" cy="1809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20000"/>
            <a:ext cx="1714761" cy="253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57430"/>
            <a:ext cx="6286544" cy="435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72074"/>
            <a:ext cx="2143140" cy="16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21431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В настоящее время работаю в МАДОУ «Детский сад № 103» г. Перми. По-прежнему учитель-дефектолог. 36 лет – мой педагогический стаж, 22 года из них имею высшую квалификационную категорию. Очень люблю свою работу, люблю заниматься с детьми и надеюсь, что судьба даст мне возможность ещё долгие годы оставаться работоспособной и помогать моим маленьким воспитанникам.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215082"/>
            <a:ext cx="8401080" cy="1095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696760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50319_105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714620"/>
            <a:ext cx="2526649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IMG_20150325_105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429132"/>
            <a:ext cx="2286016" cy="156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IMG_20150325_103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5000636"/>
            <a:ext cx="264643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223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PRO – этапы педагогического становления</vt:lpstr>
      <vt:lpstr>         Я, Немцова Ольга Петровна, пошла по маминым стопам и после школы поступила учиться в Пермский государственный педагогический институт, на факультет дошкольной педагогики и психологии.</vt:lpstr>
      <vt:lpstr>        В 1983 г. совсем юной пришла работать в детский дом № 2 г. Перми, который в те годы был дошкольным и имел статус коррекционного.</vt:lpstr>
      <vt:lpstr>        30 лет работала учителем-дефектологом в детском доме № 2. За эти годы была для наших воспитанников и мамой, и другом, и наставником, и, конечно, учителем. Много раз получала грамоты, благодарности за свой труд. Главной наградой считаю звание «Почётный работник общего образования Российской федерации»   </vt:lpstr>
      <vt:lpstr>        В настоящее время работаю в МАДОУ «Детский сад № 103» г. Перми. По-прежнему учитель-дефектолог. 36 лет – мой педагогический стаж, 22 года из них имею высшую квалификационную категорию. Очень люблю свою работу, люблю заниматься с детьми и надеюсь, что судьба даст мне возможность ещё долгие годы оставаться работоспособной и помогать моим маленьким воспитанникам.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– этапы педагогического становления</dc:title>
  <dc:creator>UserX</dc:creator>
  <cp:lastModifiedBy>UserX</cp:lastModifiedBy>
  <cp:revision>22</cp:revision>
  <dcterms:created xsi:type="dcterms:W3CDTF">2018-12-04T16:50:08Z</dcterms:created>
  <dcterms:modified xsi:type="dcterms:W3CDTF">2018-12-06T19:17:35Z</dcterms:modified>
</cp:coreProperties>
</file>